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6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05CEA-E767-8E6B-7C28-315E7D4D2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AC0416-10E3-E48E-135A-93811EC74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8AA239-6FA9-C52F-71AF-E51DA674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C533-A412-4D89-91CA-970039A47AEC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F6FDD-6E7B-65B0-5320-910EEFD7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27515-61AE-9DEF-B2CE-3D1982E1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B7AA-C5B4-4155-966F-72B0BD3A4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4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677BD-A6DD-A34B-0B59-A4731FED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51DBD7-0E0E-34E8-4A6C-53552234C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490E6E-15B0-900C-77AD-8AAC9D0B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C533-A412-4D89-91CA-970039A47AEC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95F8E-EF67-CF0E-EB96-20AB545C4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8F2C7E-8C1D-1AF5-3CBA-5FBFF736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B7AA-C5B4-4155-966F-72B0BD3A4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45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FFFEA9-9FDF-8536-CF5E-D8FA023149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46B284-74C2-4C77-AA8D-4B15DEB14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F63E6F-EB36-435D-CE13-DE93592F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C533-A412-4D89-91CA-970039A47AEC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6AB0F5-8B72-6107-7D5D-1252876C0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B1BBA9-5395-2BD1-4CC2-2014B01E7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B7AA-C5B4-4155-966F-72B0BD3A4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066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5E2EA-92EE-32BB-E075-1090F9925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5AF500-F61D-E328-E989-549C1EB41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E6B3E9-42D1-32C4-2FD2-27D9353A6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C533-A412-4D89-91CA-970039A47AEC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2D6FF-D464-0EE8-B3CD-EAE979115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0516B6-9830-AC46-6473-DA5192EB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B7AA-C5B4-4155-966F-72B0BD3A4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660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E052-6E34-03B4-2637-556EFD2F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75D246-29A4-3761-A81D-196409D4F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8E463-22CA-097E-30C4-6CDF16DA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C533-A412-4D89-91CA-970039A47AEC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434E5-33C2-B6B8-8BB6-CB256AAB0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8C9163-E099-48B6-C544-8FF94877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B7AA-C5B4-4155-966F-72B0BD3A4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11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D2892-75EA-348F-CD3E-E3D6F744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F5B7F-497C-6790-472F-CDF8E52A2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781B58-9E9B-11E4-C5D1-2AA5990B0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32B982-7459-D3C2-34EC-351D871A2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C533-A412-4D89-91CA-970039A47AEC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F71295-0CD1-B605-5604-7423BA75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B6E7A-D6DB-495C-BE4E-D74A76D2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B7AA-C5B4-4155-966F-72B0BD3A4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8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A0D0C-C25A-0293-E873-5EE4F1FD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D7219C-D574-9F57-2A8C-9343FC733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DFC358-54B1-95AB-C632-A8BFD1DA1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61B922-9819-C108-E709-6AB58B0CA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78270B-9E06-4E67-B748-D12ED1C43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D11168-D898-BAFE-749F-C7FC70C8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C533-A412-4D89-91CA-970039A47AEC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CD5EA2-7B32-A6BB-BAEF-F2A2C60A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EB9B83-5D57-4DE6-5094-E7CCB729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B7AA-C5B4-4155-966F-72B0BD3A4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2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D2FF5-783A-2488-3C97-DD641DB3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8C3302-13BF-5D47-9C07-755C3775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C533-A412-4D89-91CA-970039A47AEC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ACB2E3-5BAA-2478-C01A-DF01E4F9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335B64-D321-2147-226A-2309BA04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B7AA-C5B4-4155-966F-72B0BD3A4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57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2166DD-B6D5-C539-7FE7-8CB7CA146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C533-A412-4D89-91CA-970039A47AEC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8B2FE0-6191-84FC-9D55-73821CB3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7CB6D-DF3F-1BB9-7D2A-23ED6B17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B7AA-C5B4-4155-966F-72B0BD3A4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8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2832E-F6D4-5BFB-C631-B576AB245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089D5-1046-5853-ADCF-B874ED434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5C674-F05C-CD88-F4CA-A658D580B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E826CB-52EC-F154-E36E-CD3BB3805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C533-A412-4D89-91CA-970039A47AEC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F6AC3A-1D57-94CE-B4DA-FF9875A64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A2FF64-0478-B507-996E-2C9D02B8C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B7AA-C5B4-4155-966F-72B0BD3A4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51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7CF01-BBAC-1F3F-5A73-8C6375FB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D44338-29B2-8570-CF32-857D355B0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0A2B08-13BE-C6F9-8B77-8C0185F06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5BA8-BD41-8E0F-7FFC-FA0DACE1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C533-A412-4D89-91CA-970039A47AEC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723808-519E-F124-522D-2AE32884F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FC0D49-E176-C18A-2616-A76C0110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B7AA-C5B4-4155-966F-72B0BD3A4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2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245F74-CD7B-4E11-088B-C85F6738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FE6F75-2092-43F4-F68B-9E60A4E01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BB39F9-12A2-BFEA-81A6-89CBD5454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9C533-A412-4D89-91CA-970039A47AEC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3EB9D1-C29B-762B-E52A-031E8478E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D91C3-11E8-8373-530E-48BBFEE3B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8B7AA-C5B4-4155-966F-72B0BD3A4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5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D6B85-BAE5-A2AC-0C67-1677DA9FA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타 게임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262836-736A-BA23-A35D-8FBE05538C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8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866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36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469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78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655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803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026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628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95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430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7806EA-7622-1073-1DEE-FD223BA0E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5100900"/>
            <a:ext cx="4029075" cy="1314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AEC41B-ABF9-05C8-7462-9194F5A2C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771533"/>
            <a:ext cx="6348413" cy="4186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7A77A2-AE8E-1FFA-9651-772240EBC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287" y="595312"/>
            <a:ext cx="51530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77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265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88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81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689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01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67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232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670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576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86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469B0D-13C3-7408-E59A-A6630C09C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79" y="3786434"/>
            <a:ext cx="5238521" cy="30715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C24013-F76C-B48F-52EC-610CB234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79" y="642585"/>
            <a:ext cx="5238521" cy="2967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0B3FBA-7407-0AE6-4172-3E134152B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3276600"/>
            <a:ext cx="59185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90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93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132309-5CC2-8FFC-AB83-C1A9D3F24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19524"/>
            <a:ext cx="5820781" cy="28203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1C6D3D-AB5A-6CA4-0A8B-3C3155061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4301444"/>
            <a:ext cx="4548746" cy="23383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58A16B-A381-3667-A118-1945555DD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229" y="914399"/>
            <a:ext cx="4109938" cy="30384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B134CE-4277-1A5A-3A1B-932D71C96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038" y="1264443"/>
            <a:ext cx="4226384" cy="233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1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68D7C6-A9A1-75A2-0C02-9A914C32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4476750"/>
            <a:ext cx="4042642" cy="2262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BD7000-52FA-9F8E-9727-03C70BE0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6" y="1555162"/>
            <a:ext cx="4412504" cy="248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45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A21893-2C6D-AE37-EEA1-9003B4DF7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66" y="3429000"/>
            <a:ext cx="4810954" cy="3333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3ED7E7-82FD-BFF2-6070-B03ADB977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66" y="748296"/>
            <a:ext cx="4810954" cy="2551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AD4962-E648-677F-0290-3FAEBA633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3440907"/>
            <a:ext cx="5905500" cy="33218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99945A-489E-C24D-C1BA-C6265D7FE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175" y="128323"/>
            <a:ext cx="56388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18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8B50202-C7ED-DF79-22C9-C8D39CF5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46" y="643467"/>
            <a:ext cx="4603107" cy="25432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276D1A1-948A-C470-97CA-46BD25BD6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59" y="643467"/>
            <a:ext cx="4666453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0637799-CFA9-2892-AF5E-3013AEF06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115" y="3671316"/>
            <a:ext cx="4566569" cy="25458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E07963-1A26-63B5-36EE-9282A73A8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537" y="3671316"/>
            <a:ext cx="183849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3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DBDFC6-A846-C9AC-F235-65C01BE0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0"/>
            <a:ext cx="3401225" cy="28146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17A170-E0B0-CF79-C60A-44CB06BE1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219" y="3500437"/>
            <a:ext cx="299685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2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5C67DA-4107-425B-9115-6E0877115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424" y="1266825"/>
            <a:ext cx="29091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8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3</Words>
  <Application>Microsoft Office PowerPoint</Application>
  <PresentationFormat>와이드스크린</PresentationFormat>
  <Paragraphs>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타 게임 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타 게임 UI</dc:title>
  <dc:creator>w084658</dc:creator>
  <cp:lastModifiedBy>w084658</cp:lastModifiedBy>
  <cp:revision>1</cp:revision>
  <dcterms:created xsi:type="dcterms:W3CDTF">2022-07-15T07:08:06Z</dcterms:created>
  <dcterms:modified xsi:type="dcterms:W3CDTF">2022-07-15T13:26:00Z</dcterms:modified>
</cp:coreProperties>
</file>